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57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964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01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2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01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89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1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144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5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8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1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675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3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60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00E68-7674-40E9-9560-81EEFC92713F}" type="datetimeFigureOut">
              <a:rPr lang="th-TH" smtClean="0"/>
              <a:t>21/08/63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C31191-3B6E-479E-8A45-E4C1AE1E1B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10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B71ABAC-3DAA-486A-B39F-BE7B05650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08" y="1664481"/>
            <a:ext cx="1747317" cy="1258604"/>
          </a:xfrm>
          <a:prstGeom prst="rect">
            <a:avLst/>
          </a:prstGeom>
        </p:spPr>
      </p:pic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62333B5-01A8-4B5F-A58E-7051F65B3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6203" y="3593314"/>
            <a:ext cx="6168044" cy="1655762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0070C0"/>
                </a:solidFill>
              </a:rPr>
              <a:t>ชาวตำบลศรีวิชัย  สวมหมวก 100</a:t>
            </a:r>
            <a:r>
              <a:rPr lang="en-US" sz="2800" b="1" dirty="0">
                <a:solidFill>
                  <a:srgbClr val="0070C0"/>
                </a:solidFill>
              </a:rPr>
              <a:t>%</a:t>
            </a:r>
            <a:endParaRPr lang="th-TH" sz="2800" b="1" dirty="0">
              <a:solidFill>
                <a:srgbClr val="0070C0"/>
              </a:solidFill>
            </a:endParaRPr>
          </a:p>
          <a:p>
            <a:r>
              <a:rPr lang="th-TH" sz="2800" b="1" dirty="0">
                <a:solidFill>
                  <a:srgbClr val="0070C0"/>
                </a:solidFill>
              </a:rPr>
              <a:t>ด้วยความห่วงใยจาก องค์การบริหารส่วนตำบลศรีวิชัย</a:t>
            </a:r>
            <a:endParaRPr lang="th-TH" sz="2800" dirty="0">
              <a:solidFill>
                <a:srgbClr val="0070C0"/>
              </a:solidFill>
            </a:endParaRPr>
          </a:p>
        </p:txBody>
      </p:sp>
      <p:sp>
        <p:nvSpPr>
          <p:cNvPr id="10" name="ชื่อเรื่อง 9">
            <a:extLst>
              <a:ext uri="{FF2B5EF4-FFF2-40B4-BE49-F238E27FC236}">
                <a16:creationId xmlns:a16="http://schemas.microsoft.com/office/drawing/2014/main" id="{B0617AB2-09BC-4932-BF7A-1B8D7F517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4800" b="1" dirty="0">
                <a:solidFill>
                  <a:srgbClr val="FF0000"/>
                </a:solidFill>
              </a:rPr>
              <a:t>ชีวิตอยู่ในมือคุณ </a:t>
            </a:r>
            <a:br>
              <a:rPr lang="th-TH" sz="4800" b="1" dirty="0">
                <a:solidFill>
                  <a:srgbClr val="FF0000"/>
                </a:solidFill>
              </a:rPr>
            </a:br>
            <a:r>
              <a:rPr lang="th-TH" sz="4800" b="1" dirty="0">
                <a:solidFill>
                  <a:srgbClr val="FF0000"/>
                </a:solidFill>
              </a:rPr>
              <a:t>ตั้งสติ  ก่อนสตาร์ท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1F90CF7-42D7-47FA-9304-4AB20201A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66" y="1664481"/>
            <a:ext cx="1973977" cy="12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3628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28</Words>
  <Application>Microsoft Office PowerPoint</Application>
  <PresentationFormat>แบบจอกว้าง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4" baseType="lpstr">
      <vt:lpstr>Arial</vt:lpstr>
      <vt:lpstr>Garamond</vt:lpstr>
      <vt:lpstr>ชีวภาพ</vt:lpstr>
      <vt:lpstr>ชีวิตอยู่ในมือคุณ  ตั้งสติ  ก่อนสตาร์ท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ชีวิตอยู่ในมือคุณ  ตั้งสติ  ก่อนสตาร์ท</dc:title>
  <dc:creator>ptono</dc:creator>
  <cp:lastModifiedBy>ptono</cp:lastModifiedBy>
  <cp:revision>2</cp:revision>
  <dcterms:created xsi:type="dcterms:W3CDTF">2020-08-21T06:58:57Z</dcterms:created>
  <dcterms:modified xsi:type="dcterms:W3CDTF">2020-08-21T07:07:19Z</dcterms:modified>
</cp:coreProperties>
</file>